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4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45" r:id="rId21"/>
    <p:sldId id="443" r:id="rId22"/>
    <p:sldId id="450" r:id="rId23"/>
    <p:sldId id="451" r:id="rId24"/>
    <p:sldId id="442" r:id="rId25"/>
    <p:sldId id="444" r:id="rId26"/>
    <p:sldId id="446" r:id="rId27"/>
    <p:sldId id="452" r:id="rId28"/>
    <p:sldId id="448" r:id="rId29"/>
    <p:sldId id="453" r:id="rId30"/>
    <p:sldId id="422" r:id="rId31"/>
    <p:sldId id="423" r:id="rId32"/>
    <p:sldId id="416" r:id="rId33"/>
    <p:sldId id="412" r:id="rId34"/>
    <p:sldId id="409" r:id="rId35"/>
    <p:sldId id="411" r:id="rId36"/>
    <p:sldId id="410" r:id="rId37"/>
    <p:sldId id="400" r:id="rId38"/>
    <p:sldId id="401" r:id="rId39"/>
    <p:sldId id="404" r:id="rId40"/>
    <p:sldId id="402" r:id="rId41"/>
    <p:sldId id="259" r:id="rId42"/>
    <p:sldId id="260" r:id="rId4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62" autoAdjust="0"/>
    <p:restoredTop sz="94698"/>
  </p:normalViewPr>
  <p:slideViewPr>
    <p:cSldViewPr snapToGrid="0">
      <p:cViewPr varScale="1">
        <p:scale>
          <a:sx n="100" d="100"/>
          <a:sy n="100" d="100"/>
        </p:scale>
        <p:origin x="12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Foglio1!$S$14:$S$23</c:f>
              <c:numCache>
                <c:formatCode>General</c:formatCode>
                <c:ptCount val="10"/>
                <c:pt idx="0">
                  <c:v>1</c:v>
                </c:pt>
                <c:pt idx="1">
                  <c:v>12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13</c:v>
                </c:pt>
                <c:pt idx="8">
                  <c:v>0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4-264E-B589-F012250DFCA0}"/>
            </c:ext>
          </c:extLst>
        </c:ser>
        <c:ser>
          <c:idx val="1"/>
          <c:order val="1"/>
          <c:tx>
            <c:strRef>
              <c:f>Foglio1!$T$13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Foglio1!$T$14:$T$23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4-264E-B589-F012250DFCA0}"/>
            </c:ext>
          </c:extLst>
        </c:ser>
        <c:ser>
          <c:idx val="2"/>
          <c:order val="2"/>
          <c:tx>
            <c:strRef>
              <c:f>Foglio1!$U$13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Foglio1!$U$14:$U$23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84-264E-B589-F012250DFCA0}"/>
            </c:ext>
          </c:extLst>
        </c:ser>
        <c:ser>
          <c:idx val="3"/>
          <c:order val="3"/>
          <c:tx>
            <c:strRef>
              <c:f>Foglio1!$V$13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Foglio1!$V$14:$V$23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84-264E-B589-F012250DFCA0}"/>
            </c:ext>
          </c:extLst>
        </c:ser>
        <c:ser>
          <c:idx val="4"/>
          <c:order val="4"/>
          <c:tx>
            <c:strRef>
              <c:f>Foglio1!$W$13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13</c:v>
                </c:pt>
                <c:pt idx="3">
                  <c:v>0</c:v>
                </c:pt>
                <c:pt idx="4">
                  <c:v>10</c:v>
                </c:pt>
                <c:pt idx="5">
                  <c:v>0</c:v>
                </c:pt>
                <c:pt idx="6">
                  <c:v>9</c:v>
                </c:pt>
                <c:pt idx="7">
                  <c:v>0</c:v>
                </c:pt>
                <c:pt idx="8">
                  <c:v>7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4-264E-B589-F012250DF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643904"/>
        <c:axId val="1906921664"/>
      </c:barChart>
      <c:catAx>
        <c:axId val="191864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6921664"/>
        <c:crosses val="autoZero"/>
        <c:auto val="1"/>
        <c:lblAlgn val="ctr"/>
        <c:lblOffset val="100"/>
        <c:noMultiLvlLbl val="0"/>
      </c:catAx>
      <c:valAx>
        <c:axId val="190692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64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Questionario</a:t>
            </a:r>
            <a:r>
              <a:rPr lang="it-IT" baseline="0"/>
              <a:t> SUS docenti elementari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E-7046-BF06-306F2713D6E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E-7046-BF06-306F2713D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29858064"/>
        <c:axId val="10516159"/>
      </c:barChart>
      <c:catAx>
        <c:axId val="182985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16159"/>
        <c:crossesAt val="0"/>
        <c:auto val="1"/>
        <c:lblAlgn val="ctr"/>
        <c:lblOffset val="100"/>
        <c:noMultiLvlLbl val="0"/>
      </c:catAx>
      <c:valAx>
        <c:axId val="1051615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29858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Foglio1!$B$68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Foglio1!$B$69:$B$78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7</c:v>
                </c:pt>
                <c:pt idx="6">
                  <c:v>5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61-8A4D-827B-2063D2B12177}"/>
            </c:ext>
          </c:extLst>
        </c:ser>
        <c:ser>
          <c:idx val="1"/>
          <c:order val="1"/>
          <c:tx>
            <c:strRef>
              <c:f>Foglio1!$C$68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Foglio1!$C$69:$C$78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61-8A4D-827B-2063D2B12177}"/>
            </c:ext>
          </c:extLst>
        </c:ser>
        <c:ser>
          <c:idx val="2"/>
          <c:order val="2"/>
          <c:tx>
            <c:strRef>
              <c:f>Foglio1!$D$68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Foglio1!$D$69:$D$78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61-8A4D-827B-2063D2B12177}"/>
            </c:ext>
          </c:extLst>
        </c:ser>
        <c:ser>
          <c:idx val="3"/>
          <c:order val="3"/>
          <c:tx>
            <c:strRef>
              <c:f>Foglio1!$E$68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Foglio1!$E$69:$E$78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61-8A4D-827B-2063D2B12177}"/>
            </c:ext>
          </c:extLst>
        </c:ser>
        <c:ser>
          <c:idx val="4"/>
          <c:order val="4"/>
          <c:tx>
            <c:strRef>
              <c:f>Foglio1!$F$68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Foglio1!$F$69:$F$78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61-8A4D-827B-2063D2B12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064192"/>
        <c:axId val="1918065840"/>
      </c:barChart>
      <c:catAx>
        <c:axId val="1918064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065840"/>
        <c:crosses val="autoZero"/>
        <c:auto val="1"/>
        <c:lblAlgn val="ctr"/>
        <c:lblOffset val="100"/>
        <c:noMultiLvlLbl val="0"/>
      </c:catAx>
      <c:valAx>
        <c:axId val="1918065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06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Foglio1!$M$51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Foglio1!$M$52:$M$61</c:f>
              <c:numCache>
                <c:formatCode>General</c:formatCode>
                <c:ptCount val="10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0</c:v>
                </c:pt>
                <c:pt idx="7">
                  <c:v>7</c:v>
                </c:pt>
                <c:pt idx="8">
                  <c:v>0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08-EE4B-856E-1118DB3507BA}"/>
            </c:ext>
          </c:extLst>
        </c:ser>
        <c:ser>
          <c:idx val="1"/>
          <c:order val="1"/>
          <c:tx>
            <c:strRef>
              <c:f>Foglio1!$N$51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Foglio1!$N$52:$N$61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08-EE4B-856E-1118DB3507BA}"/>
            </c:ext>
          </c:extLst>
        </c:ser>
        <c:ser>
          <c:idx val="2"/>
          <c:order val="2"/>
          <c:tx>
            <c:strRef>
              <c:f>Foglio1!$O$51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Foglio1!$O$52:$O$61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08-EE4B-856E-1118DB3507BA}"/>
            </c:ext>
          </c:extLst>
        </c:ser>
        <c:ser>
          <c:idx val="3"/>
          <c:order val="3"/>
          <c:tx>
            <c:strRef>
              <c:f>Foglio1!$P$51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Foglio1!$P$52:$P$61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08-EE4B-856E-1118DB3507BA}"/>
            </c:ext>
          </c:extLst>
        </c:ser>
        <c:ser>
          <c:idx val="4"/>
          <c:order val="4"/>
          <c:tx>
            <c:strRef>
              <c:f>Foglio1!$Q$51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Foglio1!$Q$52:$Q$61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5</c:v>
                </c:pt>
                <c:pt idx="3">
                  <c:v>0</c:v>
                </c:pt>
                <c:pt idx="4">
                  <c:v>3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08-EE4B-856E-1118DB350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9276576"/>
        <c:axId val="1919235168"/>
      </c:barChart>
      <c:catAx>
        <c:axId val="19192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9235168"/>
        <c:crosses val="autoZero"/>
        <c:auto val="1"/>
        <c:lblAlgn val="ctr"/>
        <c:lblOffset val="100"/>
        <c:noMultiLvlLbl val="0"/>
      </c:catAx>
      <c:valAx>
        <c:axId val="19192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92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Foglio1!$W$53:$W$62</c:f>
              <c:numCache>
                <c:formatCode>General</c:formatCode>
                <c:ptCount val="10"/>
                <c:pt idx="0">
                  <c:v>1</c:v>
                </c:pt>
                <c:pt idx="1">
                  <c:v>11</c:v>
                </c:pt>
                <c:pt idx="2">
                  <c:v>0</c:v>
                </c:pt>
                <c:pt idx="3">
                  <c:v>10</c:v>
                </c:pt>
                <c:pt idx="4">
                  <c:v>0</c:v>
                </c:pt>
                <c:pt idx="5">
                  <c:v>11</c:v>
                </c:pt>
                <c:pt idx="6">
                  <c:v>0</c:v>
                </c:pt>
                <c:pt idx="7">
                  <c:v>11</c:v>
                </c:pt>
                <c:pt idx="8">
                  <c:v>0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8-B548-ADE8-906CFD31C79D}"/>
            </c:ext>
          </c:extLst>
        </c:ser>
        <c:ser>
          <c:idx val="1"/>
          <c:order val="1"/>
          <c:tx>
            <c:strRef>
              <c:f>Foglio1!$X$52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Foglio1!$X$53:$X$62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68-B548-ADE8-906CFD31C79D}"/>
            </c:ext>
          </c:extLst>
        </c:ser>
        <c:ser>
          <c:idx val="2"/>
          <c:order val="2"/>
          <c:tx>
            <c:strRef>
              <c:f>Foglio1!$Y$52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Foglio1!$Y$53:$Y$62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68-B548-ADE8-906CFD31C79D}"/>
            </c:ext>
          </c:extLst>
        </c:ser>
        <c:ser>
          <c:idx val="3"/>
          <c:order val="3"/>
          <c:tx>
            <c:strRef>
              <c:f>Foglio1!$Z$52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Foglio1!$Z$53:$Z$62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68-B548-ADE8-906CFD31C79D}"/>
            </c:ext>
          </c:extLst>
        </c:ser>
        <c:ser>
          <c:idx val="4"/>
          <c:order val="4"/>
          <c:tx>
            <c:strRef>
              <c:f>Foglio1!$AA$52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Foglio1!$AA$53:$AA$62</c:f>
              <c:numCache>
                <c:formatCode>General</c:formatCode>
                <c:ptCount val="10"/>
                <c:pt idx="0">
                  <c:v>10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  <c:pt idx="4">
                  <c:v>11</c:v>
                </c:pt>
                <c:pt idx="5">
                  <c:v>0</c:v>
                </c:pt>
                <c:pt idx="6">
                  <c:v>11</c:v>
                </c:pt>
                <c:pt idx="7">
                  <c:v>0</c:v>
                </c:pt>
                <c:pt idx="8">
                  <c:v>11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68-B548-ADE8-906CFD31C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3904720"/>
        <c:axId val="1933907024"/>
      </c:barChart>
      <c:catAx>
        <c:axId val="1933904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3907024"/>
        <c:crosses val="autoZero"/>
        <c:auto val="1"/>
        <c:lblAlgn val="ctr"/>
        <c:lblOffset val="100"/>
        <c:noMultiLvlLbl val="0"/>
      </c:catAx>
      <c:valAx>
        <c:axId val="1933907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390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usabilità bambini di 1a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6</c:v>
                </c:pt>
                <c:pt idx="1">
                  <c:v>5</c:v>
                </c:pt>
                <c:pt idx="2">
                  <c:v>7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2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E-D54E-8E0B-1D359BA5069C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E-D54E-8E0B-1D359BA5069C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D54E-8E0B-1D359BA5069C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E-D54E-8E0B-1D359BA5069C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E-D54E-8E0B-1D359BA50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009807"/>
        <c:axId val="43560159"/>
      </c:barChart>
      <c:catAx>
        <c:axId val="10500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560159"/>
        <c:crosses val="autoZero"/>
        <c:auto val="1"/>
        <c:lblAlgn val="ctr"/>
        <c:lblOffset val="100"/>
        <c:noMultiLvlLbl val="0"/>
      </c:catAx>
      <c:valAx>
        <c:axId val="4356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00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gradimento bambini 3a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7</c:v>
                </c:pt>
                <c:pt idx="3">
                  <c:v>4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F-E348-926A-FB710DF81B07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EF-E348-926A-FB710DF81B07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EF-E348-926A-FB710DF81B07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EF-E348-926A-FB710DF81B07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EF-E348-926A-FB710DF8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488559"/>
        <c:axId val="93712223"/>
      </c:barChart>
      <c:catAx>
        <c:axId val="9348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712223"/>
        <c:crosses val="autoZero"/>
        <c:auto val="1"/>
        <c:lblAlgn val="ctr"/>
        <c:lblOffset val="100"/>
        <c:noMultiLvlLbl val="0"/>
      </c:catAx>
      <c:valAx>
        <c:axId val="93712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4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10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0-B243-A899-E3A4F9F3BD44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0-B243-A899-E3A4F9F3BD44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90-B243-A899-E3A4F9F3BD44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90-B243-A899-E3A4F9F3BD44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0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0-B243-A899-E3A4F9F3B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6421536"/>
        <c:axId val="1836423184"/>
      </c:barChart>
      <c:catAx>
        <c:axId val="183642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3184"/>
        <c:crosses val="autoZero"/>
        <c:auto val="1"/>
        <c:lblAlgn val="ctr"/>
        <c:lblOffset val="100"/>
        <c:noMultiLvlLbl val="0"/>
      </c:catAx>
      <c:valAx>
        <c:axId val="18364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3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430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973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0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58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9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88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26/05/21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D51955BA-EB01-6946-9975-B94F7BB4E23D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915199-2610-B54D-998D-F048FBC7D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CE987277-8E99-CF44-9E05-D23EFECCBB3B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984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275088" y="1415453"/>
            <a:ext cx="4572000" cy="4226077"/>
            <a:chOff x="4572000" y="1413262"/>
            <a:chExt cx="4572000" cy="4226077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2C73EC5-58D4-D14A-8DA8-A1CCF76274E6}"/>
                </a:ext>
              </a:extLst>
            </p:cNvPr>
            <p:cNvGrpSpPr/>
            <p:nvPr/>
          </p:nvGrpSpPr>
          <p:grpSpPr>
            <a:xfrm>
              <a:off x="4572000" y="1701384"/>
              <a:ext cx="4572000" cy="3937955"/>
              <a:chOff x="4520841" y="1593320"/>
              <a:chExt cx="4572000" cy="3936063"/>
            </a:xfrm>
          </p:grpSpPr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E25BE203-0AFC-4244-9F86-74F7A4579CE9}"/>
                  </a:ext>
                </a:extLst>
              </p:cNvPr>
              <p:cNvSpPr/>
              <p:nvPr/>
            </p:nvSpPr>
            <p:spPr>
              <a:xfrm>
                <a:off x="5412389" y="5283280"/>
                <a:ext cx="3011053" cy="24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000" i="1" dirty="0">
                    <a:solidFill>
                      <a:schemeClr val="dk1"/>
                    </a:solidFill>
                  </a:rPr>
                  <a:t>Sondaggio condotto su 7 bambini frequentati classe 3a</a:t>
                </a:r>
              </a:p>
            </p:txBody>
          </p:sp>
          <p:graphicFrame>
            <p:nvGraphicFramePr>
              <p:cNvPr id="18" name="Grafico 17">
                <a:extLst>
                  <a:ext uri="{FF2B5EF4-FFF2-40B4-BE49-F238E27FC236}">
                    <a16:creationId xmlns:a16="http://schemas.microsoft.com/office/drawing/2014/main" id="{CE987277-8E99-CF44-9E05-D23EFECCBB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20841" y="1593320"/>
              <a:ext cx="4572000" cy="36953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6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047496"/>
              </p:ext>
            </p:extLst>
          </p:nvPr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72323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C94E0EED-BE57-9A4B-81B4-56C390353E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3036556"/>
              </p:ext>
            </p:extLst>
          </p:nvPr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Mi sono divertito/a mentre giocavo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Ho capito subito come si gioca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Secondo me i miei compagni sono in grado di giocare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Il gioco era divertente e l’ho finito subito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Il gioco era troppo difficile,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Per giocare avevo bisogno che mi spiegassero sempre cosa fare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Non ho capito bene tutte le regole del gioco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46E3F62-D7D8-4947-ABF3-CCBE94DEBCE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Mi sono annoiato/a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40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095985F4-753B-9542-A67A-C80B7076AD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7227757"/>
              </p:ext>
            </p:extLst>
          </p:nvPr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48AEB1DF-59B9-294C-9F79-54582D2AD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A7D4E1DA-D18E-E644-8BC3-55D043D7E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7D95E308-5156-5D44-94D6-BCE2F9942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696738"/>
              </p:ext>
            </p:extLst>
          </p:nvPr>
        </p:nvGraphicFramePr>
        <p:xfrm>
          <a:off x="4275089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291AD0B3-60F7-FC44-9F32-E35713B11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FE245551-CD54-A34F-8739-4C755706F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288521" y="5301906"/>
            <a:ext cx="237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2266110D-5D55-2848-8291-6000195C739B}"/>
              </a:ext>
            </a:extLst>
          </p:cNvPr>
          <p:cNvGraphicFramePr>
            <a:graphicFrameLocks/>
          </p:cNvGraphicFramePr>
          <p:nvPr/>
        </p:nvGraphicFramePr>
        <p:xfrm>
          <a:off x="4790055" y="1223872"/>
          <a:ext cx="4045848" cy="254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2E19305-319B-3942-84A1-1D10EF56C734}"/>
              </a:ext>
            </a:extLst>
          </p:cNvPr>
          <p:cNvGraphicFramePr>
            <a:graphicFrameLocks/>
          </p:cNvGraphicFramePr>
          <p:nvPr/>
        </p:nvGraphicFramePr>
        <p:xfrm>
          <a:off x="4579043" y="3532264"/>
          <a:ext cx="4581559" cy="270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73E165-AF61-0444-8B27-2B9D0BAFD22E}"/>
              </a:ext>
            </a:extLst>
          </p:cNvPr>
          <p:cNvSpPr txBox="1"/>
          <p:nvPr/>
        </p:nvSpPr>
        <p:spPr>
          <a:xfrm>
            <a:off x="198485" y="2171240"/>
            <a:ext cx="43805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575953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915199-2610-B54D-998D-F048FBC7D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936876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C7503F74-8B70-D045-A0BC-030BD27039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1777614"/>
              </p:ext>
            </p:extLst>
          </p:nvPr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6395979-580B-8341-BE45-2E9A21C7553E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924D5DAC-1614-D741-A67F-FE787C049BB7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C1D486D-DC9D-C342-8640-73F88DB2F77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18901F7-C745-F343-A3A1-B04C9415DA42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4C7A9775-1CFB-EE41-9838-8B1EB575F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4C7A9775-1CFB-EE41-9838-8B1EB575F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1B145FED-7C41-4D49-A4D1-35A011D0A4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852387"/>
              </p:ext>
            </p:extLst>
          </p:nvPr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A281A01-08CE-1E4A-8E3E-F2061933506F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D6E8506D-6EFA-BA43-BD19-DCA9D7F122C3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35C8F09B-0BF4-B349-9F99-A34568382E77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48A3E95A-DB46-A94F-859E-F2FB66C905B2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7852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4788777" y="5048999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7493852" y="4603665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6374A5D-1271-D34A-BB3E-44FF76404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788777" y="1465212"/>
            <a:ext cx="4103268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45267D49-A475-D749-ABFE-340C1F1A85F1}"/>
              </a:ext>
            </a:extLst>
          </p:cNvPr>
          <p:cNvGrpSpPr/>
          <p:nvPr/>
        </p:nvGrpSpPr>
        <p:grpSpPr>
          <a:xfrm>
            <a:off x="251955" y="1465212"/>
            <a:ext cx="4213983" cy="3953119"/>
            <a:chOff x="251954" y="1465212"/>
            <a:chExt cx="4213983" cy="395311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B22CE07-434C-7E47-BE2E-4B5D28931E28}"/>
                </a:ext>
              </a:extLst>
            </p:cNvPr>
            <p:cNvGrpSpPr/>
            <p:nvPr/>
          </p:nvGrpSpPr>
          <p:grpSpPr>
            <a:xfrm>
              <a:off x="251955" y="1465212"/>
              <a:ext cx="4213982" cy="3863753"/>
              <a:chOff x="251955" y="1465212"/>
              <a:chExt cx="4213982" cy="3863753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265268" y="5048999"/>
                <a:ext cx="7496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3564728" y="5051966"/>
                <a:ext cx="901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Moltissimo</a:t>
                </a:r>
              </a:p>
            </p:txBody>
          </p:sp>
          <p:graphicFrame>
            <p:nvGraphicFramePr>
              <p:cNvPr id="20" name="Grafico 19">
                <a:extLst>
                  <a:ext uri="{FF2B5EF4-FFF2-40B4-BE49-F238E27FC236}">
                    <a16:creationId xmlns:a16="http://schemas.microsoft.com/office/drawing/2014/main" id="{365073FD-96E0-1545-8C42-3E954050D7D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59536705"/>
                  </p:ext>
                </p:extLst>
              </p:nvPr>
            </p:nvGraphicFramePr>
            <p:xfrm>
              <a:off x="251955" y="1465212"/>
              <a:ext cx="3944914" cy="3694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E279B00-2F06-5240-BA44-941CC198D472}"/>
                </a:ext>
              </a:extLst>
            </p:cNvPr>
            <p:cNvSpPr/>
            <p:nvPr/>
          </p:nvSpPr>
          <p:spPr>
            <a:xfrm>
              <a:off x="251954" y="1465212"/>
              <a:ext cx="4213983" cy="3953119"/>
            </a:xfrm>
            <a:prstGeom prst="rect">
              <a:avLst/>
            </a:prstGeom>
            <a:noFill/>
            <a:ln>
              <a:solidFill>
                <a:srgbClr val="728F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2E66C06-2B15-0147-9427-9D1C08DA7578}"/>
              </a:ext>
            </a:extLst>
          </p:cNvPr>
          <p:cNvGrpSpPr/>
          <p:nvPr/>
        </p:nvGrpSpPr>
        <p:grpSpPr>
          <a:xfrm>
            <a:off x="6131769" y="260179"/>
            <a:ext cx="2454270" cy="393611"/>
            <a:chOff x="3385806" y="2152538"/>
            <a:chExt cx="2454270" cy="393611"/>
          </a:xfrm>
          <a:noFill/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A61898FF-3C48-5245-A67A-0102D77CCDD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  <a:grpFill/>
          </p:grpSpPr>
          <p:grpSp>
            <p:nvGrpSpPr>
              <p:cNvPr id="29" name="Gruppo 28">
                <a:extLst>
                  <a:ext uri="{FF2B5EF4-FFF2-40B4-BE49-F238E27FC236}">
                    <a16:creationId xmlns:a16="http://schemas.microsoft.com/office/drawing/2014/main" id="{252BE6A3-616F-D04D-A2D5-ABEB0CF24E13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  <a:grpFill/>
            </p:grpSpPr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DDEDCB3-3430-7344-BDDF-74D69B6C5CFD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3" name="Ovale 32">
                  <a:extLst>
                    <a:ext uri="{FF2B5EF4-FFF2-40B4-BE49-F238E27FC236}">
                      <a16:creationId xmlns:a16="http://schemas.microsoft.com/office/drawing/2014/main" id="{45D53F9B-4DE5-714B-8988-0581E75AEF22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4" name="Ovale 33">
                  <a:extLst>
                    <a:ext uri="{FF2B5EF4-FFF2-40B4-BE49-F238E27FC236}">
                      <a16:creationId xmlns:a16="http://schemas.microsoft.com/office/drawing/2014/main" id="{104FA547-7BB0-BF44-83FA-B2B4A28A2F5C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7" name="Ovale 36">
                  <a:extLst>
                    <a:ext uri="{FF2B5EF4-FFF2-40B4-BE49-F238E27FC236}">
                      <a16:creationId xmlns:a16="http://schemas.microsoft.com/office/drawing/2014/main" id="{70E30ABB-9F4F-F249-BECE-790F58C85DF4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8" name="Ovale 37">
                  <a:extLst>
                    <a:ext uri="{FF2B5EF4-FFF2-40B4-BE49-F238E27FC236}">
                      <a16:creationId xmlns:a16="http://schemas.microsoft.com/office/drawing/2014/main" id="{1D7D5134-D199-4C4D-BD8D-D37221F06053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1317ACA-C3B1-5E40-B63B-BE7462E10702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6B534A-2E22-DA48-9DB4-121F5D890197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B2CA26A1-F8E7-744A-90AF-869F206DC211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3670</TotalTime>
  <Words>2330</Words>
  <Application>Microsoft Macintosh PowerPoint</Application>
  <PresentationFormat>Presentazione su schermo (4:3)</PresentationFormat>
  <Paragraphs>394</Paragraphs>
  <Slides>41</Slides>
  <Notes>17</Notes>
  <HiddenSlides>7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79</cp:revision>
  <dcterms:created xsi:type="dcterms:W3CDTF">2021-05-10T14:21:25Z</dcterms:created>
  <dcterms:modified xsi:type="dcterms:W3CDTF">2021-05-27T09:57:18Z</dcterms:modified>
</cp:coreProperties>
</file>